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44" r:id="rId3"/>
    <p:sldId id="328" r:id="rId4"/>
    <p:sldId id="257" r:id="rId5"/>
    <p:sldId id="319" r:id="rId6"/>
    <p:sldId id="318" r:id="rId7"/>
    <p:sldId id="320" r:id="rId8"/>
    <p:sldId id="331" r:id="rId9"/>
    <p:sldId id="342" r:id="rId10"/>
    <p:sldId id="321" r:id="rId11"/>
    <p:sldId id="330" r:id="rId12"/>
    <p:sldId id="341" r:id="rId13"/>
    <p:sldId id="334" r:id="rId14"/>
    <p:sldId id="329" r:id="rId15"/>
    <p:sldId id="332" r:id="rId16"/>
    <p:sldId id="333" r:id="rId17"/>
    <p:sldId id="343" r:id="rId18"/>
    <p:sldId id="336" r:id="rId19"/>
    <p:sldId id="338" r:id="rId20"/>
    <p:sldId id="345" r:id="rId21"/>
    <p:sldId id="346" r:id="rId22"/>
    <p:sldId id="347" r:id="rId23"/>
    <p:sldId id="33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36" autoAdjust="0"/>
    <p:restoredTop sz="94660"/>
  </p:normalViewPr>
  <p:slideViewPr>
    <p:cSldViewPr snapToGrid="0">
      <p:cViewPr varScale="1">
        <p:scale>
          <a:sx n="87" d="100"/>
          <a:sy n="87" d="100"/>
        </p:scale>
        <p:origin x="28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9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77A9E-DBFB-400F-B1F7-1ACFB7DC260A}" type="datetimeFigureOut">
              <a:rPr lang="fr-FR" smtClean="0"/>
              <a:t>22/06/2017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4D6C3-600C-4199-BD42-B10FCD5A7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52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4D6C3-600C-4199-BD42-B10FCD5A786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35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 rot="16200000">
            <a:off x="-1931014" y="3382900"/>
            <a:ext cx="4718014" cy="705688"/>
          </a:xfrm>
        </p:spPr>
        <p:txBody>
          <a:bodyPr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fld id="{F310C1DB-8DC8-449F-8F8E-F75DE1356FB9}" type="datetime1">
              <a:rPr lang="fr-FR" smtClean="0"/>
              <a:t>22/06/2017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52308" y="5729626"/>
            <a:ext cx="4114800" cy="3651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76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32F7-8867-4F58-B2FD-9F53D760D5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4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310B-8CDC-417F-A6F5-0EE6F8104AFC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70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78" y="663015"/>
            <a:ext cx="11492043" cy="107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88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366604"/>
            <a:ext cx="828525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921624"/>
            <a:ext cx="10515600" cy="116802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CC9-5E92-4EA2-85D0-66270C3BB504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28" y="3623235"/>
            <a:ext cx="11492043" cy="107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4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A4DB-A292-4015-A35D-C001F5687F44}" type="datetime1">
              <a:rPr lang="fr-FR" smtClean="0"/>
              <a:t>22/06/2017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78" y="663015"/>
            <a:ext cx="11492043" cy="107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68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D75-19EA-4515-8698-5738B63EE478}" type="datetime1">
              <a:rPr lang="fr-FR" smtClean="0"/>
              <a:t>22/06/2017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78" y="663015"/>
            <a:ext cx="11492043" cy="107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0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72F2-6184-4C97-985E-2D8D2EEABC47}" type="datetime1">
              <a:rPr lang="fr-FR" smtClean="0"/>
              <a:t>22/06/2017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78" y="663015"/>
            <a:ext cx="11492043" cy="107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1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61BD-7B49-453E-B237-983E1E12A1C8}" type="datetime1">
              <a:rPr lang="fr-FR" smtClean="0"/>
              <a:t>22/06/2017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77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06B7-539A-447D-8D9A-393C820EC62C}" type="datetime1">
              <a:rPr lang="fr-FR" smtClean="0"/>
              <a:t>22/06/2017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65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B0FA-F143-424F-878A-BE513D82C833}" type="datetime1">
              <a:rPr lang="fr-FR" smtClean="0"/>
              <a:t>22/06/2017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29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0"/>
              </a:defRPr>
            </a:lvl1pPr>
          </a:lstStyle>
          <a:p>
            <a:fld id="{0A6509A2-C685-4DD0-A977-B89E54F489CE}" type="datetime1">
              <a:rPr lang="fr-FR" smtClean="0"/>
              <a:t>22/06/2017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0"/>
              </a:defRPr>
            </a:lvl1pPr>
          </a:lstStyle>
          <a:p>
            <a:r>
              <a:rPr lang="fr-FR"/>
              <a:t>M. PERES LEBLANC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48482" y="6627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0" b="1">
                <a:solidFill>
                  <a:srgbClr val="F19217"/>
                </a:solidFill>
                <a:latin typeface="Lucida Sans" panose="020B0602030504020204" pitchFamily="34" charset="0"/>
              </a:defRPr>
            </a:lvl1pPr>
          </a:lstStyle>
          <a:p>
            <a:fld id="{3BFC9C65-5E7F-4D02-A260-4684517C96E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863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19217"/>
          </a:solidFill>
          <a:latin typeface="Lucida Sans" panose="020B0602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ucida Sans" panose="020B0602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ucida Sans" panose="020B0602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ucida Sans" panose="020B0602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cida Sans" panose="020B0602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cida Sans" panose="020B0602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fr-ch/article/Remplacer-du-texte-%C3%A0-l-aide-des-caract%C3%A8res-g%C3%A9n%C3%A9riques-5cda8b1b-2feb-45a6-af0e-824173d3d6e4?ui=fr-FR&amp;rs=fr-CH&amp;ad=CH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Utiliser les expressions régulières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Repérer des régularités…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C11D-1ECA-402B-9E0D-B7CB857C1829}" type="datetime1">
              <a:rPr lang="fr-FR" smtClean="0"/>
              <a:t>22/06/2017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2671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Rechercher des caractères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l[</a:t>
            </a:r>
            <a:r>
              <a:rPr lang="fr-FR" dirty="0" err="1"/>
              <a:t>ea</a:t>
            </a:r>
            <a:r>
              <a:rPr lang="fr-FR" dirty="0"/>
              <a:t>] =&gt;recherche la lettre « l » suivie de « e » ou de « a »</a:t>
            </a:r>
          </a:p>
          <a:p>
            <a:r>
              <a:rPr lang="fr-FR" dirty="0"/>
              <a:t>m[a-z] =&gt; recherche la lettre « m » suivie de toutes les lettres entre a et z dans l’alphabet</a:t>
            </a:r>
          </a:p>
          <a:p>
            <a:r>
              <a:rPr lang="fr-FR" dirty="0"/>
              <a:t>l[!a] =&gt; recherche la lettre « l » suivie de tout sauf de « a »</a:t>
            </a:r>
          </a:p>
          <a:p>
            <a:r>
              <a:rPr lang="fr-FR" dirty="0"/>
              <a:t>m{2} =&gt; trouve « mm » </a:t>
            </a:r>
          </a:p>
          <a:p>
            <a:r>
              <a:rPr lang="fr-FR" dirty="0"/>
              <a:t>10{1;3} =&gt; trouve « 10 », « 100 » et « 1000 »</a:t>
            </a:r>
          </a:p>
          <a:p>
            <a:r>
              <a:rPr lang="fr-FR" dirty="0" err="1"/>
              <a:t>cal@e</a:t>
            </a:r>
            <a:r>
              <a:rPr lang="fr-FR" dirty="0"/>
              <a:t> =&gt; trouve « cale » et « calle »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46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Début et fin de mot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&lt;(inter) : trouve « internationale » ou « interlocuteurs » et pas « réinterprétation »</a:t>
            </a:r>
          </a:p>
          <a:p>
            <a:r>
              <a:rPr lang="fr-FR" dirty="0"/>
              <a:t>(in)&gt; : trouve « lendemain » ou « vain » et pas « intéressant »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232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Sensible à la casse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&lt;[</a:t>
            </a:r>
            <a:r>
              <a:rPr lang="fr-FR" dirty="0" err="1"/>
              <a:t>Nn</a:t>
            </a:r>
            <a:r>
              <a:rPr lang="fr-FR" dirty="0"/>
              <a:t>]</a:t>
            </a:r>
            <a:r>
              <a:rPr lang="fr-FR" dirty="0" err="1"/>
              <a:t>ous</a:t>
            </a:r>
            <a:r>
              <a:rPr lang="fr-FR" dirty="0"/>
              <a:t>&gt; =&gt; cherche Nous et nous</a:t>
            </a:r>
          </a:p>
          <a:p>
            <a:r>
              <a:rPr lang="fr-FR" dirty="0"/>
              <a:t>&lt;[</a:t>
            </a:r>
            <a:r>
              <a:rPr lang="fr-FR" dirty="0" err="1"/>
              <a:t>Vv</a:t>
            </a:r>
            <a:r>
              <a:rPr lang="fr-FR" dirty="0"/>
              <a:t>]</a:t>
            </a:r>
            <a:r>
              <a:rPr lang="fr-FR" dirty="0" err="1"/>
              <a:t>ous</a:t>
            </a:r>
            <a:r>
              <a:rPr lang="fr-FR" dirty="0"/>
              <a:t>&gt; (aurez) =&gt; vous ou Vous suivis </a:t>
            </a:r>
            <a:r>
              <a:rPr lang="fr-FR"/>
              <a:t>de « aurez »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228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Rechercher un mot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&lt;l[</a:t>
            </a:r>
            <a:r>
              <a:rPr lang="fr-FR" dirty="0" err="1"/>
              <a:t>ae</a:t>
            </a:r>
            <a:r>
              <a:rPr lang="fr-FR" dirty="0"/>
              <a:t>]&gt; =&gt; cherche le mot « la » ou « le »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934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Réinjecté les éléments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Rechercher : </a:t>
            </a:r>
            <a:r>
              <a:rPr lang="fr-FR" b="1" dirty="0"/>
              <a:t>(Ashton) (Pierre)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Encadrer l’élément recherché par un couple de parenthèses</a:t>
            </a:r>
          </a:p>
          <a:p>
            <a:r>
              <a:rPr lang="fr-FR" dirty="0"/>
              <a:t>Remplacer par : </a:t>
            </a:r>
            <a:r>
              <a:rPr lang="fr-FR" b="1" dirty="0"/>
              <a:t>\2 \1</a:t>
            </a:r>
          </a:p>
          <a:p>
            <a:pPr lvl="1"/>
            <a:r>
              <a:rPr lang="fr-FR" dirty="0"/>
              <a:t>Donne : Pierre Ashton </a:t>
            </a:r>
          </a:p>
          <a:p>
            <a:pPr lvl="2"/>
            <a:r>
              <a:rPr lang="fr-FR" dirty="0"/>
              <a:t>\1 désigne le contenu de la première parenthèse,</a:t>
            </a:r>
          </a:p>
          <a:p>
            <a:pPr lvl="2"/>
            <a:r>
              <a:rPr lang="fr-FR" dirty="0"/>
              <a:t>\2 celui de la seconde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72F2-6184-4C97-985E-2D8D2EEABC47}" type="datetime1">
              <a:rPr lang="fr-FR" smtClean="0"/>
              <a:t>22/06/2017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833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Réinjecté les éléments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Rechercher : texte + mise en forme directe ou style  </a:t>
            </a:r>
          </a:p>
          <a:p>
            <a:r>
              <a:rPr lang="fr-FR" dirty="0"/>
              <a:t>Remplacer : on peut replacer en ajoutant un style ou une mise en forme</a:t>
            </a:r>
            <a:endParaRPr lang="fr-FR" b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72F2-6184-4C97-985E-2D8D2EEABC47}" type="datetime1">
              <a:rPr lang="fr-FR" smtClean="0"/>
              <a:t>22/06/2017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936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Rechercher les lignes vides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(^13)\1@ </a:t>
            </a:r>
            <a:r>
              <a:rPr lang="fr-FR" dirty="0"/>
              <a:t>=&gt; cherche une marque de paragraphe immédiatement suivie d’une autre ou de plusieurs autres</a:t>
            </a:r>
          </a:p>
          <a:p>
            <a:r>
              <a:rPr lang="fr-FR" dirty="0"/>
              <a:t>(*^13){2;3} =&gt; recherche entre 2 et 3 marques de paragraphes qui se suivent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97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limites de Word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Impossible de trouver les mots contenants 6 consommes ou plus</a:t>
            </a:r>
            <a:br>
              <a:rPr lang="fr-FR" dirty="0"/>
            </a:br>
            <a:r>
              <a:rPr lang="fr-FR" dirty="0"/>
              <a:t>&lt;[!</a:t>
            </a:r>
            <a:r>
              <a:rPr lang="fr-FR" dirty="0" err="1"/>
              <a:t>aeéèêiïoôuùy</a:t>
            </a:r>
            <a:r>
              <a:rPr lang="fr-FR" dirty="0"/>
              <a:t>]{6; }&gt; </a:t>
            </a:r>
            <a:br>
              <a:rPr lang="fr-FR" dirty="0"/>
            </a:br>
            <a:r>
              <a:rPr lang="fr-FR" dirty="0"/>
              <a:t>cherche les mots composés d’au moins 6 consonnes mais on exclu les voyelles.</a:t>
            </a:r>
          </a:p>
          <a:p>
            <a:r>
              <a:rPr lang="fr-FR" dirty="0"/>
              <a:t>Qi on cherche les mots contenant la lette k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589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les trois lignes de titres de chapitre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18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l="8210" t="25149" r="24029" b="45810"/>
          <a:stretch/>
        </p:blipFill>
        <p:spPr>
          <a:xfrm>
            <a:off x="1040802" y="2811939"/>
            <a:ext cx="10378440" cy="242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100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les trois lignes de titres de chapitre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19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l="9801" t="26438" r="27413" b="45616"/>
          <a:stretch/>
        </p:blipFill>
        <p:spPr>
          <a:xfrm>
            <a:off x="903642" y="2454434"/>
            <a:ext cx="9616440" cy="23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5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Expressions Régulières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Regex</a:t>
            </a:r>
            <a:endParaRPr lang="fr-FR" dirty="0"/>
          </a:p>
          <a:p>
            <a:endParaRPr lang="fr-FR" dirty="0"/>
          </a:p>
          <a:p>
            <a:r>
              <a:rPr lang="fr-FR" dirty="0"/>
              <a:t>Plusieurs variantes d’une même langage</a:t>
            </a:r>
          </a:p>
          <a:p>
            <a:r>
              <a:rPr lang="fr-FR" dirty="0"/>
              <a:t>Mettre en forme un document</a:t>
            </a:r>
          </a:p>
          <a:p>
            <a:r>
              <a:rPr lang="fr-FR" dirty="0"/>
              <a:t>Recherche d’information en ligne</a:t>
            </a:r>
          </a:p>
          <a:p>
            <a:r>
              <a:rPr lang="fr-FR" dirty="0"/>
              <a:t>Extraction de motifs textuels</a:t>
            </a:r>
          </a:p>
          <a:p>
            <a:pPr lvl="1"/>
            <a:r>
              <a:rPr lang="fr-FR" dirty="0"/>
              <a:t>Sur la forme graphique</a:t>
            </a:r>
          </a:p>
          <a:p>
            <a:pPr lvl="1"/>
            <a:r>
              <a:rPr lang="fr-FR" dirty="0"/>
              <a:t>Sur des catégories (morphosyntaxique)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901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Trouver les numéros de chapitre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[ ]{1;}&lt;[IVX]{1;6}&gt;[ ]^13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902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Trouver la ligne -------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[ ]{1;40}[-]{1;40}[ ]^13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425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Trouver le titre du chapitre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^ [ ]{1;40}(*)^13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455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les trois lignes de titres de chapitre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Attention cette solution ne tient pas compte des titres de chapitre courant sur deux lignes.</a:t>
            </a:r>
          </a:p>
          <a:p>
            <a:r>
              <a:rPr lang="fr-FR" dirty="0"/>
              <a:t>Rechercher :</a:t>
            </a:r>
            <a:br>
              <a:rPr lang="fr-FR" dirty="0"/>
            </a:br>
            <a:r>
              <a:rPr lang="fr-FR" dirty="0"/>
              <a:t>[ ]{1;}&lt;([IVX]{1;6})&gt;[ ]^13[ ]{1;}[-]{1;}[ ]^13[ ]{1;}(*)^13</a:t>
            </a:r>
          </a:p>
          <a:p>
            <a:r>
              <a:rPr lang="fr-FR" dirty="0"/>
              <a:t>Remplacer :</a:t>
            </a:r>
          </a:p>
          <a:p>
            <a:r>
              <a:rPr lang="fr-FR" dirty="0"/>
              <a:t>\1^s\2^p (en style Titre1)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51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Word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Exemple de REGEX dans Word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CC9-5E92-4EA2-85D0-66270C3BB504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97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Rechercher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Recherche avancée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CC9-5E92-4EA2-85D0-66270C3BB504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41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 avancée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72F2-6184-4C97-985E-2D8D2EEABC47}" type="datetime1">
              <a:rPr lang="fr-FR" smtClean="0"/>
              <a:t>22/06/2017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5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b="86267"/>
          <a:stretch/>
        </p:blipFill>
        <p:spPr>
          <a:xfrm>
            <a:off x="180474" y="2487185"/>
            <a:ext cx="11711208" cy="1278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371221" y="3092116"/>
            <a:ext cx="1070811" cy="3489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780673" y="4319337"/>
            <a:ext cx="9276347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Onglet : Accueil &gt; bouton « Remplacer »</a:t>
            </a:r>
          </a:p>
          <a:p>
            <a:r>
              <a:rPr lang="fr-FR" sz="2400" dirty="0"/>
              <a:t>Aide de Word 2013 : </a:t>
            </a:r>
            <a:r>
              <a:rPr lang="fr-FR" sz="1100" dirty="0">
                <a:hlinkClick r:id="rId3"/>
              </a:rPr>
              <a:t>https://support.office.com/fr-ch/article/Remplacer-du-texte-%C3%A0-l-aide-des-caract%C3%A8res-g%C3%A9n%C3%A9riques-5cda8b1b-2feb-45a6-af0e-824173d3d6e4?ui=fr-FR&amp;rs=fr-CH&amp;ad=CH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2251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14084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sz="3100" dirty="0"/>
              <a:t>Fenêtre de </a:t>
            </a:r>
            <a:r>
              <a:rPr lang="fr-FR" dirty="0"/>
              <a:t>Rechercher et remplacer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CC9-5E92-4EA2-85D0-66270C3BB504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6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408" y="1903245"/>
            <a:ext cx="7886700" cy="4543425"/>
          </a:xfrm>
          <a:prstGeom prst="rect">
            <a:avLst/>
          </a:prstGeom>
        </p:spPr>
      </p:pic>
      <p:sp>
        <p:nvSpPr>
          <p:cNvPr id="11" name="Ellipse 10"/>
          <p:cNvSpPr/>
          <p:nvPr/>
        </p:nvSpPr>
        <p:spPr>
          <a:xfrm>
            <a:off x="2622884" y="4668253"/>
            <a:ext cx="324853" cy="27672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045242" y="4283396"/>
            <a:ext cx="5088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C00000"/>
                </a:solidFill>
              </a:rPr>
              <a:t>Utiliser les caractères génériques</a:t>
            </a:r>
          </a:p>
        </p:txBody>
      </p:sp>
      <p:cxnSp>
        <p:nvCxnSpPr>
          <p:cNvPr id="14" name="Connecteur droit avec flèche 13"/>
          <p:cNvCxnSpPr>
            <a:endCxn id="12" idx="1"/>
          </p:cNvCxnSpPr>
          <p:nvPr/>
        </p:nvCxnSpPr>
        <p:spPr>
          <a:xfrm flipV="1">
            <a:off x="4632158" y="4545006"/>
            <a:ext cx="413084" cy="26161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60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Rechercher des caractères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? =&gt; n’importe quel caractère : </a:t>
            </a:r>
            <a:r>
              <a:rPr lang="fr-FR" dirty="0" err="1"/>
              <a:t>sa?le</a:t>
            </a:r>
            <a:r>
              <a:rPr lang="fr-FR" dirty="0"/>
              <a:t> recherche « sable », « salle » et « salles »… mais aussi « bri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sa le</a:t>
            </a:r>
            <a:r>
              <a:rPr lang="fr-FR" dirty="0"/>
              <a:t>s »</a:t>
            </a:r>
          </a:p>
          <a:p>
            <a:r>
              <a:rPr lang="fr-FR" dirty="0"/>
              <a:t>* =&gt; n’importe quel caractère en nombre indéfini (dont espace et ponctuation) : a*r recherche « affiner », « accoudoir »… mais «  s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able, elle est d'une manipulation r</a:t>
            </a:r>
            <a:r>
              <a:rPr lang="fr-FR" dirty="0"/>
              <a:t>apide »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94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Rechercher des caractères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[] =&gt; l’un des caractères entre les crochets :l[</a:t>
            </a:r>
            <a:r>
              <a:rPr lang="fr-FR" dirty="0" err="1"/>
              <a:t>ae</a:t>
            </a:r>
            <a:r>
              <a:rPr lang="fr-FR" dirty="0"/>
              <a:t>] trouve le ou la ou les…</a:t>
            </a:r>
          </a:p>
          <a:p>
            <a:r>
              <a:rPr lang="fr-FR" dirty="0"/>
              <a:t>^13 =&gt; recherche les marques de paragraphes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529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classes de caractères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intervalle 0-9 représente l'ensemble des chiffres {0,1,2,3,4,5,6,7,8,9}</a:t>
            </a:r>
          </a:p>
          <a:p>
            <a:r>
              <a:rPr lang="fr-FR" dirty="0"/>
              <a:t>Intervalle a-z représente l’ensemble des lettres {</a:t>
            </a:r>
            <a:r>
              <a:rPr lang="fr-FR" dirty="0" err="1"/>
              <a:t>a,b</a:t>
            </a:r>
            <a:r>
              <a:rPr lang="fr-FR" dirty="0"/>
              <a:t>, c…,</a:t>
            </a:r>
            <a:r>
              <a:rPr lang="fr-FR" dirty="0" err="1"/>
              <a:t>x,y,z</a:t>
            </a:r>
            <a:r>
              <a:rPr lang="fr-FR" dirty="0"/>
              <a:t>} en minuscule</a:t>
            </a:r>
          </a:p>
          <a:p>
            <a:r>
              <a:rPr lang="fr-FR" dirty="0"/>
              <a:t>A-</a:t>
            </a:r>
            <a:r>
              <a:rPr lang="fr-FR" dirty="0" err="1"/>
              <a:t>Za</a:t>
            </a:r>
            <a:r>
              <a:rPr lang="fr-FR" dirty="0"/>
              <a:t>-z représente l’ensemble des lettres en majuscule et en minuscule</a:t>
            </a:r>
          </a:p>
          <a:p>
            <a:r>
              <a:rPr lang="fr-FR" dirty="0"/>
              <a:t>[-;.,] cherche : un tiret, un point-virgule, un point ou une virgule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22/06/2017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PERES LEBLANC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239273"/>
      </p:ext>
    </p:extLst>
  </p:cSld>
  <p:clrMapOvr>
    <a:masterClrMapping/>
  </p:clrMapOvr>
</p:sld>
</file>

<file path=ppt/theme/theme1.xml><?xml version="1.0" encoding="utf-8"?>
<a:theme xmlns:a="http://schemas.openxmlformats.org/drawingml/2006/main" name="upe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ec" id="{757F4D88-0A66-446A-81C0-51BC06557876}" vid="{D0CAF9ED-CAFD-4756-8A51-C0505ED6194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upec</Template>
  <TotalTime>1096</TotalTime>
  <Words>576</Words>
  <Application>Microsoft Office PowerPoint</Application>
  <PresentationFormat>Grand écran</PresentationFormat>
  <Paragraphs>145</Paragraphs>
  <Slides>23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7" baseType="lpstr">
      <vt:lpstr>Arial</vt:lpstr>
      <vt:lpstr>Calibri</vt:lpstr>
      <vt:lpstr>Lucida Sans</vt:lpstr>
      <vt:lpstr>upec</vt:lpstr>
      <vt:lpstr>Utiliser les expressions régulières</vt:lpstr>
      <vt:lpstr>Expressions Régulières</vt:lpstr>
      <vt:lpstr>Word</vt:lpstr>
      <vt:lpstr>Rechercher</vt:lpstr>
      <vt:lpstr>Recherche avancée</vt:lpstr>
      <vt:lpstr>Fenêtre de Rechercher et remplacer</vt:lpstr>
      <vt:lpstr>Rechercher des caractères</vt:lpstr>
      <vt:lpstr>Rechercher des caractères</vt:lpstr>
      <vt:lpstr>Les classes de caractères</vt:lpstr>
      <vt:lpstr>Rechercher des caractères</vt:lpstr>
      <vt:lpstr>Début et fin de mot</vt:lpstr>
      <vt:lpstr>Sensible à la casse</vt:lpstr>
      <vt:lpstr>Rechercher un mot</vt:lpstr>
      <vt:lpstr>Réinjecté les éléments</vt:lpstr>
      <vt:lpstr>Réinjecté les éléments</vt:lpstr>
      <vt:lpstr>Rechercher les lignes vides</vt:lpstr>
      <vt:lpstr>Les limites de Word</vt:lpstr>
      <vt:lpstr>les trois lignes de titres de chapitre</vt:lpstr>
      <vt:lpstr>les trois lignes de titres de chapitre</vt:lpstr>
      <vt:lpstr>Trouver les numéros de chapitre</vt:lpstr>
      <vt:lpstr>Trouver la ligne -------</vt:lpstr>
      <vt:lpstr>Trouver le titre du chapitre</vt:lpstr>
      <vt:lpstr>les trois lignes de titres de chapitre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un document destiné à être vu sur papier / sur écran</dc:title>
  <dc:creator>Marie PERES LEBLANC</dc:creator>
  <cp:lastModifiedBy>Jean-Marc</cp:lastModifiedBy>
  <cp:revision>133</cp:revision>
  <dcterms:created xsi:type="dcterms:W3CDTF">2015-05-20T13:48:30Z</dcterms:created>
  <dcterms:modified xsi:type="dcterms:W3CDTF">2017-06-22T21:39:37Z</dcterms:modified>
</cp:coreProperties>
</file>