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8" r:id="rId9"/>
    <p:sldId id="257" r:id="rId10"/>
    <p:sldId id="258" r:id="rId11"/>
    <p:sldId id="275" r:id="rId12"/>
    <p:sldId id="266" r:id="rId13"/>
    <p:sldId id="267" r:id="rId14"/>
    <p:sldId id="268" r:id="rId15"/>
    <p:sldId id="276" r:id="rId16"/>
    <p:sldId id="277" r:id="rId17"/>
    <p:sldId id="269" r:id="rId18"/>
    <p:sldId id="271" r:id="rId19"/>
    <p:sldId id="270" r:id="rId20"/>
    <p:sldId id="274" r:id="rId21"/>
    <p:sldId id="272" r:id="rId22"/>
    <p:sldId id="273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9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77A9E-DBFB-400F-B1F7-1ACFB7DC260A}" type="datetimeFigureOut">
              <a:rPr lang="fr-FR" smtClean="0"/>
              <a:t>27/11/2015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4D6C3-600C-4199-BD42-B10FCD5A78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52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4D6C3-600C-4199-BD42-B10FCD5A786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3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 rot="16200000">
            <a:off x="-1931014" y="3382900"/>
            <a:ext cx="4718014" cy="705688"/>
          </a:xfrm>
        </p:spPr>
        <p:txBody>
          <a:bodyPr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fld id="{F310C1DB-8DC8-449F-8F8E-F75DE1356FB9}" type="datetime1">
              <a:rPr lang="fr-FR" smtClean="0"/>
              <a:t>27/11/2015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52308" y="5729626"/>
            <a:ext cx="4114800" cy="3651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M. PERES LEBLANC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767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232F7-8867-4F58-B2FD-9F53D760D5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4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310B-8CDC-417F-A6F5-0EE6F8104AFC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70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78" y="663015"/>
            <a:ext cx="11492043" cy="10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87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366604"/>
            <a:ext cx="828525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921624"/>
            <a:ext cx="10515600" cy="11680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CC9-5E92-4EA2-85D0-66270C3BB504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28" y="3623235"/>
            <a:ext cx="11492043" cy="10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49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A4DB-A292-4015-A35D-C001F5687F44}" type="datetime1">
              <a:rPr lang="fr-FR" smtClean="0"/>
              <a:t>27/11/2015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78" y="663015"/>
            <a:ext cx="11492043" cy="10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8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8D75-19EA-4515-8698-5738B63EE478}" type="datetime1">
              <a:rPr lang="fr-FR" smtClean="0"/>
              <a:t>27/11/2015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78" y="663015"/>
            <a:ext cx="11492043" cy="10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0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72F2-6184-4C97-985E-2D8D2EEABC47}" type="datetime1">
              <a:rPr lang="fr-FR" smtClean="0"/>
              <a:t>27/11/2015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78" y="663015"/>
            <a:ext cx="11492043" cy="10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13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7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06B7-539A-447D-8D9A-393C820EC62C}" type="datetime1">
              <a:rPr lang="fr-FR" smtClean="0"/>
              <a:t>27/11/2015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65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B0FA-F143-424F-878A-BE513D82C833}" type="datetime1">
              <a:rPr lang="fr-FR" smtClean="0"/>
              <a:t>27/11/2015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295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Lucida Sans" panose="020B0602030504020204" pitchFamily="34" charset="0"/>
              </a:defRPr>
            </a:lvl1pPr>
          </a:lstStyle>
          <a:p>
            <a:fld id="{0A6509A2-C685-4DD0-A977-B89E54F489CE}" type="datetime1">
              <a:rPr lang="fr-FR" smtClean="0"/>
              <a:t>27/11/2015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ucida Sans" panose="020B0602030504020204" pitchFamily="34" charset="0"/>
              </a:defRPr>
            </a:lvl1pPr>
          </a:lstStyle>
          <a:p>
            <a:r>
              <a:rPr lang="fr-FR" smtClean="0"/>
              <a:t>M. PERES LEBLANC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48482" y="6627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 b="1">
                <a:solidFill>
                  <a:srgbClr val="F19217"/>
                </a:solidFill>
                <a:latin typeface="Lucida Sans" panose="020B0602030504020204" pitchFamily="34" charset="0"/>
              </a:defRPr>
            </a:lvl1pPr>
          </a:lstStyle>
          <a:p>
            <a:fld id="{3BFC9C65-5E7F-4D02-A260-4684517C96E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863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19217"/>
          </a:solidFill>
          <a:latin typeface="Lucida Sans" panose="020B0602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Sans" panose="020B0602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Notepad++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Expressions régulières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EC11D-1ECA-402B-9E0D-B7CB857C1829}" type="datetime1">
              <a:rPr lang="fr-FR" smtClean="0"/>
              <a:t>27/11/2015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6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mot d'au moins une lettre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\w</a:t>
            </a:r>
            <a:r>
              <a:rPr lang="fr-FR" dirty="0" smtClean="0"/>
              <a:t>+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6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Chercher dans un texte ouvert sur </a:t>
            </a:r>
            <a:r>
              <a:rPr lang="fr-FR" dirty="0" err="1" smtClean="0"/>
              <a:t>notepad</a:t>
            </a:r>
            <a:r>
              <a:rPr lang="fr-FR" dirty="0" smtClean="0"/>
              <a:t>++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CC9-5E92-4EA2-85D0-66270C3BB504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014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12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31" y="88569"/>
            <a:ext cx="10691553" cy="676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9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13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11" y="0"/>
            <a:ext cx="11110047" cy="703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70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14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0"/>
            <a:ext cx="11143298" cy="70554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568" y="1710949"/>
            <a:ext cx="9757930" cy="6178301"/>
          </a:xfrm>
          <a:prstGeom prst="rect">
            <a:avLst/>
          </a:prstGeom>
        </p:spPr>
      </p:pic>
      <p:sp>
        <p:nvSpPr>
          <p:cNvPr id="7" name="Accolade fermante 6"/>
          <p:cNvSpPr/>
          <p:nvPr/>
        </p:nvSpPr>
        <p:spPr>
          <a:xfrm>
            <a:off x="7032567" y="1027906"/>
            <a:ext cx="432262" cy="2197432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817530" y="1803456"/>
            <a:ext cx="270255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Deux manières de trouver le même résultat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642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les trois lignes de titres de chapitre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15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l="8210" t="25149" r="24029" b="45810"/>
          <a:stretch/>
        </p:blipFill>
        <p:spPr>
          <a:xfrm>
            <a:off x="1040802" y="2811939"/>
            <a:ext cx="10378440" cy="242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les trois lignes de titres de chapitre</a:t>
            </a:r>
            <a:endParaRPr lang="fr-FR" sz="3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16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l="9801" t="26438" r="27413" b="45616"/>
          <a:stretch/>
        </p:blipFill>
        <p:spPr>
          <a:xfrm>
            <a:off x="903642" y="2454434"/>
            <a:ext cx="961644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9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17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71945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3826" y="1679170"/>
            <a:ext cx="6591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^[ ]+</a:t>
            </a:r>
            <a:r>
              <a:rPr lang="fr-FR" sz="4800" dirty="0" smtClean="0">
                <a:solidFill>
                  <a:srgbClr val="FF0000"/>
                </a:solidFill>
              </a:rPr>
              <a:t>(</a:t>
            </a:r>
            <a:r>
              <a:rPr lang="fr-FR" sz="4800" dirty="0" smtClean="0"/>
              <a:t>[IVXCD]+</a:t>
            </a:r>
            <a:r>
              <a:rPr lang="fr-FR" sz="4800" dirty="0" smtClean="0">
                <a:solidFill>
                  <a:srgbClr val="FF0000"/>
                </a:solidFill>
              </a:rPr>
              <a:t>)</a:t>
            </a:r>
            <a:r>
              <a:rPr lang="fr-FR" sz="4800" dirty="0" smtClean="0"/>
              <a:t>[ ]\n</a:t>
            </a:r>
            <a:endParaRPr lang="fr-FR" sz="4800" dirty="0"/>
          </a:p>
        </p:txBody>
      </p:sp>
      <p:sp>
        <p:nvSpPr>
          <p:cNvPr id="8" name="ZoneTexte 7"/>
          <p:cNvSpPr txBox="1"/>
          <p:nvPr/>
        </p:nvSpPr>
        <p:spPr>
          <a:xfrm>
            <a:off x="2277688" y="2446251"/>
            <a:ext cx="4563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[ ]+[-]+[ ]\n</a:t>
            </a:r>
            <a:endParaRPr lang="fr-FR" sz="4800" dirty="0"/>
          </a:p>
        </p:txBody>
      </p:sp>
      <p:sp>
        <p:nvSpPr>
          <p:cNvPr id="9" name="ZoneTexte 8"/>
          <p:cNvSpPr txBox="1"/>
          <p:nvPr/>
        </p:nvSpPr>
        <p:spPr>
          <a:xfrm>
            <a:off x="3905597" y="3277248"/>
            <a:ext cx="4563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[ ]+</a:t>
            </a:r>
            <a:r>
              <a:rPr lang="fr-FR" sz="4800" dirty="0" smtClean="0">
                <a:solidFill>
                  <a:srgbClr val="FF0000"/>
                </a:solidFill>
              </a:rPr>
              <a:t>(</a:t>
            </a:r>
            <a:r>
              <a:rPr lang="fr-FR" sz="4800" dirty="0" smtClean="0"/>
              <a:t>.*</a:t>
            </a:r>
            <a:r>
              <a:rPr lang="fr-FR" sz="4800" dirty="0" smtClean="0">
                <a:solidFill>
                  <a:srgbClr val="FF0000"/>
                </a:solidFill>
              </a:rPr>
              <a:t>)</a:t>
            </a:r>
            <a:r>
              <a:rPr lang="fr-FR" sz="4800" dirty="0" smtClean="0"/>
              <a:t>[ ]\n</a:t>
            </a:r>
            <a:endParaRPr lang="fr-FR" sz="4800" dirty="0"/>
          </a:p>
        </p:txBody>
      </p:sp>
      <p:sp>
        <p:nvSpPr>
          <p:cNvPr id="10" name="ZoneTexte 9"/>
          <p:cNvSpPr txBox="1"/>
          <p:nvPr/>
        </p:nvSpPr>
        <p:spPr>
          <a:xfrm>
            <a:off x="4656513" y="3927275"/>
            <a:ext cx="4563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[ ]+</a:t>
            </a:r>
            <a:r>
              <a:rPr lang="fr-FR" sz="4800" dirty="0" smtClean="0">
                <a:solidFill>
                  <a:srgbClr val="FF0000"/>
                </a:solidFill>
              </a:rPr>
              <a:t>(</a:t>
            </a:r>
            <a:r>
              <a:rPr lang="fr-FR" sz="4800" dirty="0" smtClean="0"/>
              <a:t>.*</a:t>
            </a:r>
            <a:r>
              <a:rPr lang="fr-FR" sz="4800" dirty="0" smtClean="0">
                <a:solidFill>
                  <a:srgbClr val="FF0000"/>
                </a:solidFill>
              </a:rPr>
              <a:t>)</a:t>
            </a:r>
            <a:r>
              <a:rPr lang="fr-FR" sz="4800" dirty="0" smtClean="0"/>
              <a:t>[ ]\n</a:t>
            </a:r>
            <a:endParaRPr lang="fr-FR" sz="4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154681" y="4108245"/>
            <a:ext cx="1518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Ligne utile pour le seul titre sur deux lignes….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73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18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87" y="0"/>
            <a:ext cx="12265517" cy="776599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374084" y="2919369"/>
            <a:ext cx="2950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 seul titre sur deux lignes….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7031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19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13" y="0"/>
            <a:ext cx="11583169" cy="733396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74084" y="2919369"/>
            <a:ext cx="184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autres titres…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8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Rechercher des caractères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. =&gt; n’importe quel caractère : </a:t>
            </a:r>
            <a:r>
              <a:rPr lang="fr-FR" dirty="0" err="1" smtClean="0"/>
              <a:t>sa.le</a:t>
            </a:r>
            <a:r>
              <a:rPr lang="fr-FR" dirty="0" smtClean="0"/>
              <a:t> recherche « sable », « salle » et « salles »… mais aussi « bri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sa le</a:t>
            </a:r>
            <a:r>
              <a:rPr lang="fr-FR" dirty="0" smtClean="0"/>
              <a:t>s »</a:t>
            </a:r>
          </a:p>
          <a:p>
            <a:r>
              <a:rPr lang="fr-FR" dirty="0" smtClean="0"/>
              <a:t>.* =&gt; n’importe quel caractère en nombre indéfini (dont espace et ponctuation) : </a:t>
            </a:r>
            <a:r>
              <a:rPr lang="fr-FR" dirty="0"/>
              <a:t>a.*r </a:t>
            </a:r>
            <a:r>
              <a:rPr lang="fr-FR" dirty="0" smtClean="0"/>
              <a:t>recherche « affiner », « accoudoir »… mais « </a:t>
            </a:r>
            <a:r>
              <a:rPr lang="fr-FR" dirty="0"/>
              <a:t> s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able, elle est d'une manipulation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fr-FR" dirty="0" smtClean="0"/>
              <a:t>apide 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2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Chercher dans un dossier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Autant de fichier texte que d’unité de contenu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CC9-5E92-4EA2-85D0-66270C3BB504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50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21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3" y="0"/>
            <a:ext cx="10615811" cy="67214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796421" y="3360737"/>
            <a:ext cx="2111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Désigner le dossier contenant tous les textes (format </a:t>
            </a:r>
            <a:r>
              <a:rPr lang="fr-FR" dirty="0" err="1" smtClean="0"/>
              <a:t>txt</a:t>
            </a:r>
            <a:r>
              <a:rPr lang="fr-FR" dirty="0" smtClean="0"/>
              <a:t>)</a:t>
            </a:r>
            <a:endParaRPr lang="fr-FR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6600305" y="2951018"/>
            <a:ext cx="764771" cy="40971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821627" y="88590"/>
            <a:ext cx="563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Chercher le mot « le » dans les textes du dossier « verne »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365076" y="25302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1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581400" y="10660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2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669087" y="11496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3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35135" y="1712410"/>
            <a:ext cx="1097108" cy="241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316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61BD-7B49-453E-B237-983E1E12A1C8}" type="datetime1">
              <a:rPr lang="fr-FR" smtClean="0"/>
              <a:t>27/11/2015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22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t="35286" r="57324" b="5180"/>
          <a:stretch/>
        </p:blipFill>
        <p:spPr>
          <a:xfrm>
            <a:off x="483003" y="300707"/>
            <a:ext cx="7804557" cy="589746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495608" y="1379913"/>
            <a:ext cx="2369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Résultat texte par texte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9060110" y="3425072"/>
            <a:ext cx="2701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Double-cliquer sur le mot pour ouvrir le fichier texte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3204594" y="2323750"/>
            <a:ext cx="5771626" cy="12331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96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Rechercher des caractères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[] =&gt; l’un des caractères entre les </a:t>
            </a:r>
            <a:r>
              <a:rPr lang="fr-FR" dirty="0"/>
              <a:t>crochets :l[</a:t>
            </a:r>
            <a:r>
              <a:rPr lang="fr-FR" dirty="0" err="1"/>
              <a:t>ae</a:t>
            </a:r>
            <a:r>
              <a:rPr lang="fr-FR" dirty="0" smtClean="0"/>
              <a:t>] trouve le ou la ou les…</a:t>
            </a:r>
          </a:p>
          <a:p>
            <a:r>
              <a:rPr lang="fr-FR" dirty="0"/>
              <a:t>\n =&gt; </a:t>
            </a:r>
            <a:r>
              <a:rPr lang="fr-FR" dirty="0" smtClean="0"/>
              <a:t>recherche les fin de ligne</a:t>
            </a:r>
          </a:p>
          <a:p>
            <a:r>
              <a:rPr lang="fr-FR" dirty="0" smtClean="0"/>
              <a:t>\r =&gt; recherche les retour chariot</a:t>
            </a:r>
          </a:p>
          <a:p>
            <a:r>
              <a:rPr lang="fr-FR" dirty="0" smtClean="0"/>
              <a:t>\t =&gt; les tabulations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2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classes de caractères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intervalle </a:t>
            </a:r>
            <a:r>
              <a:rPr lang="fr-FR" dirty="0" smtClean="0"/>
              <a:t>0-9 </a:t>
            </a:r>
            <a:r>
              <a:rPr lang="fr-FR" dirty="0"/>
              <a:t>représente l'ensemble des chiffres {</a:t>
            </a:r>
            <a:r>
              <a:rPr lang="fr-FR" dirty="0" smtClean="0"/>
              <a:t>0,1,2,3,4,5,6,7,8,9</a:t>
            </a:r>
            <a:r>
              <a:rPr lang="fr-FR" dirty="0"/>
              <a:t>}</a:t>
            </a:r>
          </a:p>
          <a:p>
            <a:r>
              <a:rPr lang="fr-FR" dirty="0" smtClean="0"/>
              <a:t>Intervalle a-z représente l’ensemble des lettres {</a:t>
            </a:r>
            <a:r>
              <a:rPr lang="fr-FR" dirty="0" err="1" smtClean="0"/>
              <a:t>a,b</a:t>
            </a:r>
            <a:r>
              <a:rPr lang="fr-FR" dirty="0" smtClean="0"/>
              <a:t>, c…,</a:t>
            </a:r>
            <a:r>
              <a:rPr lang="fr-FR" dirty="0" err="1" smtClean="0"/>
              <a:t>x,y,z</a:t>
            </a:r>
            <a:r>
              <a:rPr lang="fr-FR" dirty="0" smtClean="0"/>
              <a:t>} en minuscule</a:t>
            </a:r>
          </a:p>
          <a:p>
            <a:r>
              <a:rPr lang="fr-FR" dirty="0" smtClean="0"/>
              <a:t>A-</a:t>
            </a:r>
            <a:r>
              <a:rPr lang="fr-FR" dirty="0" err="1" smtClean="0"/>
              <a:t>Za</a:t>
            </a:r>
            <a:r>
              <a:rPr lang="fr-FR" dirty="0" smtClean="0"/>
              <a:t>-z représente l’ensemble des lettres en majuscule et en minuscule</a:t>
            </a:r>
            <a:endParaRPr lang="fr-FR" dirty="0"/>
          </a:p>
          <a:p>
            <a:r>
              <a:rPr lang="fr-FR" dirty="0" smtClean="0"/>
              <a:t>[-;.,] cherche : un tiret, un point-virgule, un point ou une virgule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Rechercher des caractères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l[</a:t>
            </a:r>
            <a:r>
              <a:rPr lang="fr-FR" dirty="0" err="1"/>
              <a:t>ea</a:t>
            </a:r>
            <a:r>
              <a:rPr lang="fr-FR" dirty="0" smtClean="0"/>
              <a:t>] =&gt;recherche la lettre « l » suivie de « e » ou de « a »</a:t>
            </a:r>
          </a:p>
          <a:p>
            <a:r>
              <a:rPr lang="fr-FR" dirty="0" smtClean="0"/>
              <a:t>m[a-z] =&gt; recherche la lettre « m » suivie de toutes les lettres entre a et z dans l’alphabet</a:t>
            </a:r>
          </a:p>
          <a:p>
            <a:r>
              <a:rPr lang="fr-FR" dirty="0" smtClean="0"/>
              <a:t>l[^a] =&gt; recherche la lettre « l » suivie de tout sauf de « a »</a:t>
            </a:r>
          </a:p>
          <a:p>
            <a:r>
              <a:rPr lang="fr-FR" dirty="0" smtClean="0"/>
              <a:t>m{2} =&gt; trouve « mm » </a:t>
            </a:r>
          </a:p>
          <a:p>
            <a:r>
              <a:rPr lang="fr-FR" dirty="0" smtClean="0"/>
              <a:t>10{1,3} =&gt; trouve « 10 », « 100 » et « 1000 »</a:t>
            </a:r>
          </a:p>
          <a:p>
            <a:r>
              <a:rPr lang="fr-FR" dirty="0" err="1"/>
              <a:t>cal+e</a:t>
            </a:r>
            <a:r>
              <a:rPr lang="fr-FR" dirty="0"/>
              <a:t> </a:t>
            </a:r>
            <a:r>
              <a:rPr lang="fr-FR" dirty="0" smtClean="0"/>
              <a:t>=&gt; trouve « cale » et « calle »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7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Début et fin de mot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\&lt;inter : trouve « internationale » </a:t>
            </a:r>
            <a:r>
              <a:rPr lang="fr-FR" dirty="0"/>
              <a:t>ou « interlocuteurs » et pas </a:t>
            </a:r>
            <a:r>
              <a:rPr lang="fr-FR" dirty="0" smtClean="0"/>
              <a:t>« réinterprétation »</a:t>
            </a:r>
          </a:p>
          <a:p>
            <a:r>
              <a:rPr lang="fr-FR" dirty="0" smtClean="0"/>
              <a:t>in\&gt; : trouve « lendemain » ou « vain » </a:t>
            </a:r>
            <a:r>
              <a:rPr lang="fr-FR" dirty="0"/>
              <a:t>et pas « </a:t>
            </a:r>
            <a:r>
              <a:rPr lang="fr-FR" dirty="0" smtClean="0"/>
              <a:t>intéressant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0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Sensible à la casse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\&lt;[</a:t>
            </a:r>
            <a:r>
              <a:rPr lang="fr-FR" dirty="0" err="1"/>
              <a:t>Nn</a:t>
            </a:r>
            <a:r>
              <a:rPr lang="fr-FR" dirty="0"/>
              <a:t>]</a:t>
            </a:r>
            <a:r>
              <a:rPr lang="fr-FR" dirty="0" err="1"/>
              <a:t>ous</a:t>
            </a:r>
            <a:r>
              <a:rPr lang="fr-FR" dirty="0"/>
              <a:t>\&gt; </a:t>
            </a:r>
            <a:r>
              <a:rPr lang="fr-FR" dirty="0" smtClean="0"/>
              <a:t>=&gt; cherche Nous et nous</a:t>
            </a:r>
          </a:p>
          <a:p>
            <a:r>
              <a:rPr lang="fr-FR" dirty="0" smtClean="0"/>
              <a:t>\&lt;[</a:t>
            </a:r>
            <a:r>
              <a:rPr lang="fr-FR" dirty="0" err="1" smtClean="0"/>
              <a:t>Vv</a:t>
            </a:r>
            <a:r>
              <a:rPr lang="fr-FR" dirty="0" smtClean="0"/>
              <a:t>]</a:t>
            </a:r>
            <a:r>
              <a:rPr lang="fr-FR" dirty="0" err="1" smtClean="0"/>
              <a:t>ous</a:t>
            </a:r>
            <a:r>
              <a:rPr lang="fr-FR" dirty="0" smtClean="0"/>
              <a:t>\&gt; aurez =&gt; vous ou Vous suivis de « aurez »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4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Réinjecté les éléments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Rechercher : </a:t>
            </a:r>
            <a:r>
              <a:rPr lang="fr-FR" b="1" dirty="0" smtClean="0"/>
              <a:t>(Ashton</a:t>
            </a:r>
            <a:r>
              <a:rPr lang="fr-FR" b="1" dirty="0"/>
              <a:t>) (Pierre)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Encadrer l’élément recherché par un couple de parenthèses</a:t>
            </a:r>
          </a:p>
          <a:p>
            <a:r>
              <a:rPr lang="fr-FR" dirty="0" smtClean="0"/>
              <a:t>Remplacer par : </a:t>
            </a:r>
            <a:r>
              <a:rPr lang="fr-FR" b="1" dirty="0" smtClean="0"/>
              <a:t>\2 \1</a:t>
            </a:r>
          </a:p>
          <a:p>
            <a:pPr lvl="1"/>
            <a:r>
              <a:rPr lang="fr-FR" dirty="0" smtClean="0"/>
              <a:t>Donne : Pierre Ashton </a:t>
            </a:r>
          </a:p>
          <a:p>
            <a:pPr lvl="2"/>
            <a:r>
              <a:rPr lang="fr-FR" dirty="0" smtClean="0"/>
              <a:t>\1 désigne le contenu de la première parenthèse,</a:t>
            </a:r>
          </a:p>
          <a:p>
            <a:pPr lvl="2"/>
            <a:r>
              <a:rPr lang="fr-FR" dirty="0" smtClean="0"/>
              <a:t>\2 celui de la seconde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72F2-6184-4C97-985E-2D8D2EEABC47}" type="datetime1">
              <a:rPr lang="fr-FR" smtClean="0"/>
              <a:t>27/11/2015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97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Rechercher un mot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Pourquoi pas…</a:t>
            </a:r>
          </a:p>
          <a:p>
            <a:r>
              <a:rPr lang="fr-FR" dirty="0" smtClean="0"/>
              <a:t>([a-</a:t>
            </a:r>
            <a:r>
              <a:rPr lang="fr-FR" dirty="0" err="1" smtClean="0"/>
              <a:t>zA</a:t>
            </a:r>
            <a:r>
              <a:rPr lang="fr-FR" dirty="0" smtClean="0"/>
              <a:t>-</a:t>
            </a:r>
            <a:r>
              <a:rPr lang="fr-FR" dirty="0" err="1" smtClean="0"/>
              <a:t>zéèàùïôûçëâ</a:t>
            </a:r>
            <a:r>
              <a:rPr lang="fr-FR" dirty="0" smtClean="0"/>
              <a:t>]*)[^ ]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B112-57F1-4021-B24E-361FC63B4791}" type="datetime1">
              <a:rPr lang="fr-FR" smtClean="0"/>
              <a:t>27/11/2015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M. PERES LEBLANC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C9C65-5E7F-4D02-A260-4684517C96E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2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e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ec" id="{757F4D88-0A66-446A-81C0-51BC06557876}" vid="{D0CAF9ED-CAFD-4756-8A51-C0505ED619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upec</Template>
  <TotalTime>1313</TotalTime>
  <Words>461</Words>
  <Application>Microsoft Office PowerPoint</Application>
  <PresentationFormat>Grand écran</PresentationFormat>
  <Paragraphs>127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Lucida Sans</vt:lpstr>
      <vt:lpstr>upec</vt:lpstr>
      <vt:lpstr>Notepad++</vt:lpstr>
      <vt:lpstr>Rechercher des caractères</vt:lpstr>
      <vt:lpstr>Rechercher des caractères</vt:lpstr>
      <vt:lpstr>Les classes de caractères</vt:lpstr>
      <vt:lpstr>Rechercher des caractères</vt:lpstr>
      <vt:lpstr>Début et fin de mot</vt:lpstr>
      <vt:lpstr>Sensible à la casse</vt:lpstr>
      <vt:lpstr>Réinjecté les éléments</vt:lpstr>
      <vt:lpstr>Rechercher un mot </vt:lpstr>
      <vt:lpstr>un mot d'au moins une lettre</vt:lpstr>
      <vt:lpstr>Chercher dans un texte ouvert sur notepad++</vt:lpstr>
      <vt:lpstr>Présentation PowerPoint</vt:lpstr>
      <vt:lpstr>Présentation PowerPoint</vt:lpstr>
      <vt:lpstr>Présentation PowerPoint</vt:lpstr>
      <vt:lpstr>les trois lignes de titres de chapitre</vt:lpstr>
      <vt:lpstr>les trois lignes de titres de chapitre</vt:lpstr>
      <vt:lpstr>Présentation PowerPoint</vt:lpstr>
      <vt:lpstr>Présentation PowerPoint</vt:lpstr>
      <vt:lpstr>Présentation PowerPoint</vt:lpstr>
      <vt:lpstr>Chercher dans un dossier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Créer un document destiné à être vu sur papier / sur écran</dc:title>
  <dc:creator>Marie PERES LEBLANC</dc:creator>
  <cp:lastModifiedBy>Claudie Maunoury</cp:lastModifiedBy>
  <cp:revision>149</cp:revision>
  <dcterms:created xsi:type="dcterms:W3CDTF">2015-05-20T13:48:30Z</dcterms:created>
  <dcterms:modified xsi:type="dcterms:W3CDTF">2015-11-27T14:30:33Z</dcterms:modified>
</cp:coreProperties>
</file>